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5"/>
  </p:notesMasterIdLst>
  <p:handoutMasterIdLst>
    <p:handoutMasterId r:id="rId6"/>
  </p:handoutMasterIdLst>
  <p:sldIdLst>
    <p:sldId id="257" r:id="rId3"/>
    <p:sldId id="256" r:id="rId4"/>
  </p:sldIdLst>
  <p:sldSz cx="10058400" cy="7772400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58" y="48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87222E2-94ED-4274-8431-A5A0261A0C93}" type="datetimeFigureOut">
              <a:rPr lang="ru-RU"/>
              <a:pPr>
                <a:defRPr/>
              </a:pPr>
              <a:t>22.03.2021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00762EF-6A32-4629-84DD-8F317FCD10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596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98B187B-98BD-41DA-A185-FD64D3F6F748}" type="datetimeFigureOut">
              <a:rPr lang="ru-RU"/>
              <a:pPr>
                <a:defRPr/>
              </a:pPr>
              <a:t>22.03.2021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31900" y="1241425"/>
            <a:ext cx="43338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8828B3A-8243-4549-A85C-8947EC733F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225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ружн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57200" y="457200"/>
            <a:ext cx="2378075" cy="658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" y="7178675"/>
            <a:ext cx="2378075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24700" y="7086600"/>
            <a:ext cx="2468563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3292475" y="457200"/>
            <a:ext cx="685800" cy="6858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bg1">
                    <a:lumMod val="85000"/>
                  </a:schemeClr>
                </a:solidFill>
              </a:rPr>
              <a:t>МЕСТО</a:t>
            </a:r>
            <a:br>
              <a:rPr lang="ru-RU" sz="8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ru-RU" sz="800" dirty="0">
                <a:solidFill>
                  <a:schemeClr val="bg1">
                    <a:lumMod val="85000"/>
                  </a:schemeClr>
                </a:solidFill>
              </a:rPr>
              <a:t>ДЛЯ</a:t>
            </a:r>
            <a:br>
              <a:rPr lang="ru-RU" sz="8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ru-RU" sz="800" dirty="0">
                <a:solidFill>
                  <a:schemeClr val="bg1">
                    <a:lumMod val="85000"/>
                  </a:schemeClr>
                </a:solidFill>
              </a:rPr>
              <a:t>МАРКИ </a:t>
            </a:r>
          </a:p>
        </p:txBody>
      </p:sp>
      <p:sp>
        <p:nvSpPr>
          <p:cNvPr id="16" name="Инструкции"/>
          <p:cNvSpPr/>
          <p:nvPr/>
        </p:nvSpPr>
        <p:spPr>
          <a:xfrm>
            <a:off x="10287000" y="0"/>
            <a:ext cx="1676400" cy="7767638"/>
          </a:xfrm>
          <a:prstGeom prst="roundRect">
            <a:avLst>
              <a:gd name="adj" fmla="val 6795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1100" b="1" i="1" dirty="0">
                <a:latin typeface="Arial"/>
                <a:cs typeface="Arial"/>
              </a:rPr>
              <a:t>Примечание. 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1100" b="1" i="1" dirty="0">
                <a:latin typeface="Arial"/>
                <a:cs typeface="Arial"/>
              </a:rPr>
              <a:t>Этот буклет предназначен для печати. Чтобы проверить правильность расположения, напечатайте пробный экземпляр на обычной бумаге, прежде чем печатать буклет на карточках.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1100" b="1" i="1" dirty="0">
                <a:latin typeface="Arial"/>
                <a:cs typeface="Arial"/>
              </a:rPr>
              <a:t>Вам может понадобиться снять флажок в пункте "Вместить в размер листа" в диалоговом окне "Печать" (в раскрывающемся списке "Слайды размером во всю страницу").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1100" b="1" i="1" dirty="0">
                <a:latin typeface="Arial"/>
                <a:cs typeface="Arial"/>
              </a:rPr>
              <a:t>См. инструкцию к принтеру для двусторонней печати.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1100" b="1" i="1" dirty="0">
                <a:latin typeface="Arial"/>
                <a:cs typeface="Arial"/>
              </a:rPr>
              <a:t>Чтобы изменить изображения на этом слайде, выделите рисунок и удалите его. Затем щелкните значок "Рисунки" в заполнителе и вставьте свое изображение.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777240" y="665530"/>
            <a:ext cx="1737360" cy="15174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1"/>
          </p:nvPr>
        </p:nvSpPr>
        <p:spPr>
          <a:xfrm>
            <a:off x="777240" y="2302840"/>
            <a:ext cx="1737360" cy="4417999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5000"/>
              </a:lnSpc>
              <a:spcBef>
                <a:spcPts val="800"/>
              </a:spcBef>
              <a:buNone/>
              <a:defRPr sz="10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9"/>
          <p:cNvSpPr>
            <a:spLocks noGrp="1"/>
          </p:cNvSpPr>
          <p:nvPr>
            <p:ph type="body" sz="quarter" idx="12"/>
          </p:nvPr>
        </p:nvSpPr>
        <p:spPr>
          <a:xfrm>
            <a:off x="7124700" y="457200"/>
            <a:ext cx="2468880" cy="176346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Рисунок 21"/>
          <p:cNvSpPr>
            <a:spLocks noGrp="1"/>
          </p:cNvSpPr>
          <p:nvPr>
            <p:ph type="pic" sz="quarter" idx="13"/>
          </p:nvPr>
        </p:nvSpPr>
        <p:spPr>
          <a:xfrm>
            <a:off x="7124700" y="2740819"/>
            <a:ext cx="2468563" cy="420862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4" name="Текст 9"/>
          <p:cNvSpPr>
            <a:spLocks noGrp="1"/>
          </p:cNvSpPr>
          <p:nvPr>
            <p:ph type="body" sz="quarter" idx="14"/>
          </p:nvPr>
        </p:nvSpPr>
        <p:spPr>
          <a:xfrm>
            <a:off x="7124700" y="2266383"/>
            <a:ext cx="2468880" cy="34600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800" b="0">
                <a:solidFill>
                  <a:schemeClr val="accent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9"/>
          <p:cNvSpPr>
            <a:spLocks noGrp="1"/>
          </p:cNvSpPr>
          <p:nvPr>
            <p:ph type="body" sz="quarter" idx="15"/>
          </p:nvPr>
        </p:nvSpPr>
        <p:spPr>
          <a:xfrm rot="16200000">
            <a:off x="2640898" y="6149706"/>
            <a:ext cx="2130404" cy="198202"/>
          </a:xfrm>
        </p:spPr>
        <p:txBody>
          <a:bodyPr lIns="0" tIns="0" rIns="0" bIns="0" anchor="t">
            <a:noAutofit/>
          </a:bodyPr>
          <a:lstStyle>
            <a:lvl1pPr marL="0" indent="0" algn="l" defTabSz="1005840">
              <a:lnSpc>
                <a:spcPct val="100000"/>
              </a:lnSpc>
              <a:spcBef>
                <a:spcPts val="1100"/>
              </a:spcBef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Текст 9"/>
          <p:cNvSpPr>
            <a:spLocks noGrp="1"/>
          </p:cNvSpPr>
          <p:nvPr>
            <p:ph type="body" sz="quarter" idx="16"/>
          </p:nvPr>
        </p:nvSpPr>
        <p:spPr>
          <a:xfrm rot="16200000">
            <a:off x="2813338" y="6149706"/>
            <a:ext cx="2130404" cy="198202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8" name="Текст 9"/>
          <p:cNvSpPr>
            <a:spLocks noGrp="1"/>
          </p:cNvSpPr>
          <p:nvPr>
            <p:ph type="body" sz="quarter" idx="17"/>
          </p:nvPr>
        </p:nvSpPr>
        <p:spPr>
          <a:xfrm rot="16200000">
            <a:off x="2985778" y="6149706"/>
            <a:ext cx="2130404" cy="198202"/>
          </a:xfrm>
        </p:spPr>
        <p:txBody>
          <a:bodyPr lIns="0" tIns="0" rIns="0" bIns="0" anchor="t">
            <a:noAutofit/>
          </a:bodyPr>
          <a:lstStyle>
            <a:lvl1pPr marL="0" indent="0" algn="l" defTabSz="1005840">
              <a:lnSpc>
                <a:spcPct val="100000"/>
              </a:lnSpc>
              <a:spcBef>
                <a:spcPts val="1100"/>
              </a:spcBef>
              <a:buNone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Текст 9"/>
          <p:cNvSpPr>
            <a:spLocks noGrp="1"/>
          </p:cNvSpPr>
          <p:nvPr>
            <p:ph type="body" sz="quarter" idx="18"/>
          </p:nvPr>
        </p:nvSpPr>
        <p:spPr>
          <a:xfrm rot="16200000">
            <a:off x="3628146" y="2873971"/>
            <a:ext cx="2577959" cy="793647"/>
          </a:xfrm>
        </p:spPr>
        <p:txBody>
          <a:bodyPr lIns="0" tIns="0" rIns="0" bIns="0" anchor="t">
            <a:noAutofit/>
          </a:bodyPr>
          <a:lstStyle>
            <a:lvl1pPr marL="0" indent="0" algn="l" defTabSz="1005840">
              <a:lnSpc>
                <a:spcPct val="90000"/>
              </a:lnSpc>
              <a:spcBef>
                <a:spcPts val="0"/>
              </a:spcBef>
              <a:buNone/>
              <a:defRPr sz="9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4541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нутрення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57200" y="7178675"/>
            <a:ext cx="9144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657600" y="457200"/>
            <a:ext cx="2835275" cy="260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Инструкции"/>
          <p:cNvSpPr/>
          <p:nvPr/>
        </p:nvSpPr>
        <p:spPr>
          <a:xfrm>
            <a:off x="10287000" y="0"/>
            <a:ext cx="1676400" cy="7767638"/>
          </a:xfrm>
          <a:prstGeom prst="roundRect">
            <a:avLst>
              <a:gd name="adj" fmla="val 6795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1100" b="1" i="1" dirty="0">
                <a:latin typeface="Arial"/>
                <a:cs typeface="Arial"/>
              </a:rPr>
              <a:t>Примечание. 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1100" b="1" i="1" dirty="0">
                <a:latin typeface="Arial"/>
                <a:cs typeface="Arial"/>
              </a:rPr>
              <a:t>Этот буклет предназначен для печати. Чтобы проверить правильность расположения, напечатайте пробный экземпляр на обычной бумаге, прежде чем печатать буклет на карточках.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1100" b="1" i="1" dirty="0">
                <a:latin typeface="Arial"/>
                <a:cs typeface="Arial"/>
              </a:rPr>
              <a:t>Вам может понадобиться снять флажок в пункте "Вместить в размер листа" в диалоговом окне "Печать" (в раскрывающемся списке "Слайды размером во всю страницу").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1100" b="1" i="1" dirty="0">
                <a:latin typeface="Arial"/>
                <a:cs typeface="Arial"/>
              </a:rPr>
              <a:t>См. инструкцию к принтеру для двусторонней печати.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1100" b="1" i="1" dirty="0">
                <a:latin typeface="Arial"/>
                <a:cs typeface="Arial"/>
              </a:rPr>
              <a:t>Чтобы изменить изображения на этом слайде, выделите рисунок и удалите его. Затем щелкните значок "Рисунки" в заполнителе и вставьте свое изображение.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457198" y="3314607"/>
            <a:ext cx="2834641" cy="237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1"/>
          </p:nvPr>
        </p:nvSpPr>
        <p:spPr>
          <a:xfrm>
            <a:off x="457199" y="3624067"/>
            <a:ext cx="2834640" cy="85572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Рисунок 21"/>
          <p:cNvSpPr>
            <a:spLocks noGrp="1"/>
          </p:cNvSpPr>
          <p:nvPr>
            <p:ph type="pic" sz="quarter" idx="19"/>
          </p:nvPr>
        </p:nvSpPr>
        <p:spPr>
          <a:xfrm>
            <a:off x="457199" y="457200"/>
            <a:ext cx="3200400" cy="260604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1" name="Текст 9"/>
          <p:cNvSpPr>
            <a:spLocks noGrp="1"/>
          </p:cNvSpPr>
          <p:nvPr>
            <p:ph type="body" sz="quarter" idx="20"/>
          </p:nvPr>
        </p:nvSpPr>
        <p:spPr>
          <a:xfrm>
            <a:off x="457199" y="4549821"/>
            <a:ext cx="2834640" cy="14581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21"/>
          </p:nvPr>
        </p:nvSpPr>
        <p:spPr>
          <a:xfrm>
            <a:off x="457199" y="4722992"/>
            <a:ext cx="2834640" cy="214391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Текст 9"/>
          <p:cNvSpPr>
            <a:spLocks noGrp="1"/>
          </p:cNvSpPr>
          <p:nvPr>
            <p:ph type="body" sz="quarter" idx="22"/>
          </p:nvPr>
        </p:nvSpPr>
        <p:spPr>
          <a:xfrm>
            <a:off x="3977637" y="777239"/>
            <a:ext cx="2194564" cy="1963580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14000"/>
              </a:lnSpc>
              <a:spcBef>
                <a:spcPts val="900"/>
              </a:spcBef>
              <a:buNone/>
              <a:defRPr sz="11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9"/>
          <p:cNvSpPr>
            <a:spLocks noGrp="1"/>
          </p:cNvSpPr>
          <p:nvPr>
            <p:ph type="body" sz="quarter" idx="23"/>
          </p:nvPr>
        </p:nvSpPr>
        <p:spPr>
          <a:xfrm>
            <a:off x="3665820" y="3624068"/>
            <a:ext cx="2834640" cy="1425238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9"/>
          <p:cNvSpPr>
            <a:spLocks noGrp="1"/>
          </p:cNvSpPr>
          <p:nvPr>
            <p:ph type="body" sz="quarter" idx="24"/>
          </p:nvPr>
        </p:nvSpPr>
        <p:spPr>
          <a:xfrm>
            <a:off x="3665820" y="5433870"/>
            <a:ext cx="2834640" cy="143304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7" name="Текст 9"/>
          <p:cNvSpPr>
            <a:spLocks noGrp="1"/>
          </p:cNvSpPr>
          <p:nvPr>
            <p:ph type="body" sz="quarter" idx="25"/>
          </p:nvPr>
        </p:nvSpPr>
        <p:spPr>
          <a:xfrm>
            <a:off x="3665820" y="5122740"/>
            <a:ext cx="2834641" cy="237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8" name="Текст 9"/>
          <p:cNvSpPr>
            <a:spLocks noGrp="1"/>
          </p:cNvSpPr>
          <p:nvPr>
            <p:ph type="body" sz="quarter" idx="26"/>
          </p:nvPr>
        </p:nvSpPr>
        <p:spPr>
          <a:xfrm>
            <a:off x="7028349" y="548640"/>
            <a:ext cx="2572851" cy="14581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9" name="Текст 9"/>
          <p:cNvSpPr>
            <a:spLocks noGrp="1"/>
          </p:cNvSpPr>
          <p:nvPr>
            <p:ph type="body" sz="quarter" idx="27"/>
          </p:nvPr>
        </p:nvSpPr>
        <p:spPr>
          <a:xfrm>
            <a:off x="7028349" y="728054"/>
            <a:ext cx="2572851" cy="110735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0" name="Текст 9"/>
          <p:cNvSpPr>
            <a:spLocks noGrp="1"/>
          </p:cNvSpPr>
          <p:nvPr>
            <p:ph type="body" sz="quarter" idx="28"/>
          </p:nvPr>
        </p:nvSpPr>
        <p:spPr>
          <a:xfrm>
            <a:off x="7028349" y="2056588"/>
            <a:ext cx="2572851" cy="14581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Текст 9"/>
          <p:cNvSpPr>
            <a:spLocks noGrp="1"/>
          </p:cNvSpPr>
          <p:nvPr>
            <p:ph type="body" sz="quarter" idx="29"/>
          </p:nvPr>
        </p:nvSpPr>
        <p:spPr>
          <a:xfrm>
            <a:off x="7028349" y="2236002"/>
            <a:ext cx="2572851" cy="27752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Текст 9"/>
          <p:cNvSpPr>
            <a:spLocks noGrp="1"/>
          </p:cNvSpPr>
          <p:nvPr>
            <p:ph type="body" sz="quarter" idx="30"/>
          </p:nvPr>
        </p:nvSpPr>
        <p:spPr>
          <a:xfrm>
            <a:off x="7028349" y="3387880"/>
            <a:ext cx="2572852" cy="38666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3" name="Текст 9"/>
          <p:cNvSpPr>
            <a:spLocks noGrp="1"/>
          </p:cNvSpPr>
          <p:nvPr>
            <p:ph type="body" sz="quarter" idx="31"/>
          </p:nvPr>
        </p:nvSpPr>
        <p:spPr>
          <a:xfrm>
            <a:off x="7028349" y="2613794"/>
            <a:ext cx="2572851" cy="700813"/>
          </a:xfrm>
        </p:spPr>
        <p:txBody>
          <a:bodyPr lIns="0" tIns="0" rIns="0" bIns="0" anchor="t">
            <a:noAutofit/>
          </a:bodyPr>
          <a:lstStyle>
            <a:lvl1pPr marL="137160" indent="-137160">
              <a:lnSpc>
                <a:spcPct val="114000"/>
              </a:lnSpc>
              <a:spcBef>
                <a:spcPts val="6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5" name="Текст 9"/>
          <p:cNvSpPr>
            <a:spLocks noGrp="1"/>
          </p:cNvSpPr>
          <p:nvPr>
            <p:ph type="body" sz="quarter" idx="32"/>
          </p:nvPr>
        </p:nvSpPr>
        <p:spPr>
          <a:xfrm>
            <a:off x="7028349" y="3830555"/>
            <a:ext cx="2572851" cy="137160"/>
          </a:xfrm>
        </p:spPr>
        <p:txBody>
          <a:bodyPr lIns="0" tIns="0" rIns="0" bIns="0" anchor="t">
            <a:noAutofit/>
          </a:bodyPr>
          <a:lstStyle>
            <a:lvl1pPr marL="0" indent="0" algn="l" defTabSz="1005840">
              <a:lnSpc>
                <a:spcPct val="114000"/>
              </a:lnSpc>
              <a:spcBef>
                <a:spcPts val="1100"/>
              </a:spcBef>
              <a:buNone/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6" name="Текст 9"/>
          <p:cNvSpPr>
            <a:spLocks noGrp="1"/>
          </p:cNvSpPr>
          <p:nvPr>
            <p:ph type="body" sz="quarter" idx="33"/>
          </p:nvPr>
        </p:nvSpPr>
        <p:spPr>
          <a:xfrm>
            <a:off x="7028349" y="3975242"/>
            <a:ext cx="2572851" cy="13716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7" name="Текст 9"/>
          <p:cNvSpPr>
            <a:spLocks noGrp="1"/>
          </p:cNvSpPr>
          <p:nvPr>
            <p:ph type="body" sz="quarter" idx="34"/>
          </p:nvPr>
        </p:nvSpPr>
        <p:spPr>
          <a:xfrm>
            <a:off x="7028349" y="4110404"/>
            <a:ext cx="2572851" cy="137160"/>
          </a:xfrm>
        </p:spPr>
        <p:txBody>
          <a:bodyPr lIns="0" tIns="0" rIns="0" bIns="0" anchor="t">
            <a:noAutofit/>
          </a:bodyPr>
          <a:lstStyle>
            <a:lvl1pPr marL="0" indent="0" algn="l" defTabSz="1005840">
              <a:lnSpc>
                <a:spcPct val="114000"/>
              </a:lnSpc>
              <a:spcBef>
                <a:spcPts val="1100"/>
              </a:spcBef>
              <a:buNone/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8" name="Текст 9"/>
          <p:cNvSpPr>
            <a:spLocks noGrp="1"/>
          </p:cNvSpPr>
          <p:nvPr>
            <p:ph type="body" sz="quarter" idx="35"/>
          </p:nvPr>
        </p:nvSpPr>
        <p:spPr>
          <a:xfrm>
            <a:off x="7028349" y="4321766"/>
            <a:ext cx="2572851" cy="137160"/>
          </a:xfrm>
        </p:spPr>
        <p:txBody>
          <a:bodyPr lIns="0" tIns="0" rIns="0" bIns="0" anchor="t">
            <a:noAutofit/>
          </a:bodyPr>
          <a:lstStyle>
            <a:lvl1pPr marL="0" indent="0" algn="l" defTabSz="1005840">
              <a:lnSpc>
                <a:spcPct val="114000"/>
              </a:lnSpc>
              <a:spcBef>
                <a:spcPts val="1100"/>
              </a:spcBef>
              <a:buNone/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9" name="Текст 9"/>
          <p:cNvSpPr>
            <a:spLocks noGrp="1"/>
          </p:cNvSpPr>
          <p:nvPr>
            <p:ph type="body" sz="quarter" idx="36"/>
          </p:nvPr>
        </p:nvSpPr>
        <p:spPr>
          <a:xfrm>
            <a:off x="7028349" y="4466452"/>
            <a:ext cx="2572851" cy="137160"/>
          </a:xfrm>
        </p:spPr>
        <p:txBody>
          <a:bodyPr lIns="0" tIns="0" rIns="0" bIns="0" anchor="t">
            <a:noAutofit/>
          </a:bodyPr>
          <a:lstStyle>
            <a:lvl1pPr marL="0" indent="0" algn="l" defTabSz="1005840">
              <a:lnSpc>
                <a:spcPct val="114000"/>
              </a:lnSpc>
              <a:spcBef>
                <a:spcPts val="1100"/>
              </a:spcBef>
              <a:buNone/>
              <a:defRPr sz="8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0" name="Текст 9"/>
          <p:cNvSpPr>
            <a:spLocks noGrp="1"/>
          </p:cNvSpPr>
          <p:nvPr>
            <p:ph type="body" sz="quarter" idx="37"/>
          </p:nvPr>
        </p:nvSpPr>
        <p:spPr>
          <a:xfrm>
            <a:off x="7028349" y="4676885"/>
            <a:ext cx="2572851" cy="13716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800" b="0"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32559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150" y="414338"/>
            <a:ext cx="8674100" cy="150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2150" y="2068513"/>
            <a:ext cx="8674100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2150" y="7204075"/>
            <a:ext cx="2262188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2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5EAD5F-2F7D-4B86-B59A-A6751312319E}" type="datetimeFigureOut">
              <a:rPr lang="ru-RU"/>
              <a:pPr>
                <a:defRPr/>
              </a:pPr>
              <a:t>22.03.2021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32163" y="7204075"/>
            <a:ext cx="339407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2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104063" y="7204075"/>
            <a:ext cx="2262187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2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6DDBA1-4D11-4743-B5D5-55C2164949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10048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048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Verdana" panose="020B0604030504040204" pitchFamily="34" charset="0"/>
        </a:defRPr>
      </a:lvl2pPr>
      <a:lvl3pPr algn="l" defTabSz="10048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Verdana" panose="020B0604030504040204" pitchFamily="34" charset="0"/>
        </a:defRPr>
      </a:lvl3pPr>
      <a:lvl4pPr algn="l" defTabSz="10048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Verdana" panose="020B0604030504040204" pitchFamily="34" charset="0"/>
        </a:defRPr>
      </a:lvl4pPr>
      <a:lvl5pPr algn="l" defTabSz="10048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Verdana" panose="020B0604030504040204" pitchFamily="34" charset="0"/>
        </a:defRPr>
      </a:lvl5pPr>
      <a:lvl6pPr marL="457200" algn="l" defTabSz="10048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Verdana" panose="020B0604030504040204" pitchFamily="34" charset="0"/>
        </a:defRPr>
      </a:lvl6pPr>
      <a:lvl7pPr marL="914400" algn="l" defTabSz="10048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Verdana" panose="020B0604030504040204" pitchFamily="34" charset="0"/>
        </a:defRPr>
      </a:lvl7pPr>
      <a:lvl8pPr marL="1371600" algn="l" defTabSz="10048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Verdana" panose="020B0604030504040204" pitchFamily="34" charset="0"/>
        </a:defRPr>
      </a:lvl8pPr>
      <a:lvl9pPr marL="1828800" algn="l" defTabSz="10048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marL="250825" indent="-250825" algn="l" defTabSz="1004888" rtl="0" eaLnBrk="1" fontAlgn="base" hangingPunct="1">
        <a:lnSpc>
          <a:spcPct val="90000"/>
        </a:lnSpc>
        <a:spcBef>
          <a:spcPts val="11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54063" indent="-250825" algn="l" defTabSz="1004888" rtl="0" eaLnBrk="1" fontAlgn="base" hangingPunct="1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0825" algn="l" defTabSz="1004888" rtl="0" eaLnBrk="1" fontAlgn="base" hangingPunct="1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indent="-250825" algn="l" defTabSz="1004888" rtl="0" eaLnBrk="1" fontAlgn="base" hangingPunct="1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2188" indent="-250825" algn="l" defTabSz="1004888" rtl="0" eaLnBrk="1" fontAlgn="base" hangingPunct="1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6715260" y="998806"/>
            <a:ext cx="3144565" cy="219087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100"/>
              </a:spcBef>
            </a:pP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Памятка для родителей по предотвращению кризисных ситуаций</a:t>
            </a:r>
            <a:endParaRPr lang="ru-RU" altLang="ru-RU" sz="1800" dirty="0">
              <a:solidFill>
                <a:schemeClr val="tx1"/>
              </a:solidFill>
            </a:endParaRPr>
          </a:p>
        </p:txBody>
      </p:sp>
      <p:pic>
        <p:nvPicPr>
          <p:cNvPr id="6150" name="Рисунок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241" y="0"/>
            <a:ext cx="741214" cy="76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69633" y="38126"/>
            <a:ext cx="2868535" cy="7232749"/>
          </a:xfrm>
          <a:prstGeom prst="rect">
            <a:avLst/>
          </a:prstGeom>
        </p:spPr>
        <p:txBody>
          <a:bodyPr wrap="square">
            <a:spAutoFit/>
          </a:bodyPr>
          <a:lstStyle>
            <a:lvl1pPr indent="2762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/>
            <a:r>
              <a:rPr lang="ru-RU" sz="1600" b="0" i="0" u="none" strike="noStrike" baseline="0" dirty="0">
                <a:latin typeface="MinionPro-Regular"/>
              </a:rPr>
              <a:t>• Необходимо учить ребенка справляться с жизненными трудностями, с личными переживаниями и стрессовыми ситуациями, и помогать ему выстраивать правильные жизненные приоритеты.</a:t>
            </a:r>
          </a:p>
          <a:p>
            <a:pPr algn="l"/>
            <a:r>
              <a:rPr lang="ru-RU" sz="1600" b="0" i="0" u="none" strike="noStrike" baseline="0" dirty="0">
                <a:latin typeface="MinionPro-Regular"/>
              </a:rPr>
              <a:t>• Необходимо признавать и уважать в каждом ребенке личность, способствовать свободному развитию и совершенствованию его душевного мира.</a:t>
            </a:r>
          </a:p>
          <a:p>
            <a:pPr algn="l"/>
            <a:r>
              <a:rPr lang="ru-RU" sz="1600" b="0" i="0" u="none" strike="noStrike" baseline="0" dirty="0">
                <a:latin typeface="MinionPro-Regular"/>
              </a:rPr>
              <a:t>• Крайне важно, чтобы ребенок никогда не чувствовал себя одиноко, у него должна быть уверенность в себе и близких.</a:t>
            </a:r>
          </a:p>
          <a:p>
            <a:pPr algn="l"/>
            <a:r>
              <a:rPr lang="ru-RU" sz="1600" b="0" i="0" u="none" strike="noStrike" baseline="0" dirty="0">
                <a:latin typeface="MinionPro-Regular"/>
              </a:rPr>
              <a:t>• Помогать ребенку найти тот вид деятельности, где он сможет реализовать себя и будет успешен. Занять ребенка в различных секциях, отдать ребенка в спорт или творческую группу. Нужно направить его интересы и энергию в положительное русло.</a:t>
            </a:r>
          </a:p>
        </p:txBody>
      </p:sp>
      <p:sp>
        <p:nvSpPr>
          <p:cNvPr id="6152" name="Прямоугольник 18"/>
          <p:cNvSpPr>
            <a:spLocks noChangeArrowheads="1"/>
          </p:cNvSpPr>
          <p:nvPr/>
        </p:nvSpPr>
        <p:spPr bwMode="auto">
          <a:xfrm>
            <a:off x="3363682" y="67623"/>
            <a:ext cx="2890837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1333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/>
            <a:r>
              <a:rPr lang="ru-RU" sz="1600" b="0" i="0" u="none" strike="noStrike" baseline="0" dirty="0">
                <a:latin typeface="MinionPro-Regular"/>
              </a:rPr>
              <a:t>• Использовать конструктивные и адекватные меры поощрения и наказания. Не злоупотреблять наказаниями и запретами.</a:t>
            </a:r>
          </a:p>
          <a:p>
            <a:pPr algn="l"/>
            <a:r>
              <a:rPr lang="ru-RU" sz="1600" b="0" i="0" u="none" strike="noStrike" baseline="0" dirty="0">
                <a:latin typeface="MinionPro-Regular"/>
              </a:rPr>
              <a:t>• Необходимо развивать познавательный интерес ребенка. Вовлекать детей</a:t>
            </a:r>
          </a:p>
          <a:p>
            <a:pPr algn="l"/>
            <a:r>
              <a:rPr lang="ru-RU" sz="1600" b="0" i="0" u="none" strike="noStrike" baseline="0" dirty="0">
                <a:latin typeface="MinionPro-Regular"/>
              </a:rPr>
              <a:t>в разные виды деятельности.</a:t>
            </a:r>
          </a:p>
          <a:p>
            <a:pPr algn="l"/>
            <a:r>
              <a:rPr lang="ru-RU" sz="1600" b="0" i="0" u="none" strike="noStrike" baseline="0" dirty="0">
                <a:latin typeface="MinionPro-Regular"/>
              </a:rPr>
              <a:t>• Необходимо разговаривать и объясняться с ребенком, но не ставить условий, не требовать идеального поведения.</a:t>
            </a:r>
          </a:p>
          <a:p>
            <a:pPr algn="l"/>
            <a:r>
              <a:rPr lang="ru-RU" sz="1800" b="0" i="0" u="none" strike="noStrike" baseline="0" dirty="0">
                <a:solidFill>
                  <a:srgbClr val="414142"/>
                </a:solidFill>
                <a:latin typeface="MinionPro-Regular"/>
              </a:rPr>
              <a:t>• </a:t>
            </a:r>
            <a:r>
              <a:rPr lang="ru-RU" sz="1600" b="0" i="0" u="none" strike="noStrike" baseline="0" dirty="0">
                <a:latin typeface="MinionPro-Regular"/>
              </a:rPr>
              <a:t>Необходимо находить сильные стороны и качества подростка и правильно их использовать и развивать. В ребенка необходимо верить — это главное. Великое значение имеет для трудного подростка испытать счастье,</a:t>
            </a:r>
          </a:p>
          <a:p>
            <a:pPr algn="l"/>
            <a:r>
              <a:rPr lang="ru-RU" sz="1600" b="0" i="0" u="none" strike="noStrike" baseline="0" dirty="0">
                <a:latin typeface="MinionPro-Regular"/>
              </a:rPr>
              <a:t>радость от успеха. Это величайший стимул к самосовершенствованию.</a:t>
            </a:r>
          </a:p>
        </p:txBody>
      </p:sp>
      <p:sp>
        <p:nvSpPr>
          <p:cNvPr id="6153" name="Прямоугольник 19"/>
          <p:cNvSpPr>
            <a:spLocks noChangeArrowheads="1"/>
          </p:cNvSpPr>
          <p:nvPr/>
        </p:nvSpPr>
        <p:spPr bwMode="auto">
          <a:xfrm>
            <a:off x="3363682" y="6280663"/>
            <a:ext cx="2462213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5303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tabLst>
                <a:tab pos="15303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tabLst>
                <a:tab pos="15303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tabLst>
                <a:tab pos="15303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tabLst>
                <a:tab pos="15303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Педагог-психолог Жернакова А.В.</a:t>
            </a:r>
          </a:p>
          <a:p>
            <a:pPr algn="ctr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СОШ №64</a:t>
            </a:r>
          </a:p>
          <a:p>
            <a:pPr algn="ctr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2020-2021 </a:t>
            </a:r>
            <a:r>
              <a:rPr lang="ru-RU" alt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у.г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15260" y="3882231"/>
            <a:ext cx="3144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 </a:t>
            </a:r>
            <a:endParaRPr lang="ru-RU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07FE14-335C-4B1F-A152-16CEB25D8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463" y="3861895"/>
            <a:ext cx="3128354" cy="32508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7FE63D-086E-4936-85D0-993D7980F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229" y="6942093"/>
            <a:ext cx="763354" cy="7921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2589766" y="7998105"/>
            <a:ext cx="2833687" cy="238125"/>
          </a:xfrm>
        </p:spPr>
        <p:txBody>
          <a:bodyPr/>
          <a:lstStyle/>
          <a:p>
            <a:pPr defTabSz="1005840" fontAlgn="auto">
              <a:spcBef>
                <a:spcPts val="110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Текст 17"/>
          <p:cNvSpPr>
            <a:spLocks noGrp="1"/>
          </p:cNvSpPr>
          <p:nvPr>
            <p:ph type="body" sz="quarter" idx="21"/>
          </p:nvPr>
        </p:nvSpPr>
        <p:spPr bwMode="auto">
          <a:xfrm>
            <a:off x="681098" y="7958052"/>
            <a:ext cx="2835275" cy="194243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ru-RU" alt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Рисунок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548" y="6931742"/>
            <a:ext cx="1038225" cy="78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Прямоугольник 56"/>
          <p:cNvSpPr>
            <a:spLocks noChangeArrowheads="1"/>
          </p:cNvSpPr>
          <p:nvPr/>
        </p:nvSpPr>
        <p:spPr bwMode="auto">
          <a:xfrm>
            <a:off x="7093973" y="153015"/>
            <a:ext cx="2824725" cy="710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ru-RU" sz="1800" b="1" i="0" u="none" strike="noStrike" baseline="0" dirty="0">
                <a:latin typeface="MinionPro-Regular"/>
              </a:rPr>
              <a:t>Что делать для профилактики и коррекции</a:t>
            </a:r>
            <a:r>
              <a:rPr lang="ru-RU" b="1" dirty="0">
                <a:latin typeface="MinionPro-Regular"/>
              </a:rPr>
              <a:t> </a:t>
            </a:r>
            <a:r>
              <a:rPr lang="ru-RU" sz="1800" b="1" i="0" u="none" strike="noStrike" baseline="0" dirty="0">
                <a:latin typeface="MinionPro-Regular"/>
              </a:rPr>
              <a:t>асоциального поведения?</a:t>
            </a:r>
          </a:p>
          <a:p>
            <a:pPr algn="l"/>
            <a:r>
              <a:rPr lang="ru-RU" sz="1600" b="0" i="0" u="none" strike="noStrike" baseline="0" dirty="0">
                <a:latin typeface="MinionPro-Regular"/>
              </a:rPr>
              <a:t>• Информировать ребенка и повышать его психологическую грамотность</a:t>
            </a:r>
          </a:p>
          <a:p>
            <a:pPr algn="l"/>
            <a:r>
              <a:rPr lang="ru-RU" sz="1600" b="0" i="0" u="none" strike="noStrike" baseline="0" dirty="0">
                <a:latin typeface="MinionPro-Regular"/>
              </a:rPr>
              <a:t>относительно тех внутриличностных проблем, с которыми он столкнулся.</a:t>
            </a:r>
          </a:p>
          <a:p>
            <a:pPr algn="l"/>
            <a:r>
              <a:rPr lang="ru-RU" sz="1600" b="0" i="0" u="none" strike="noStrike" baseline="0" dirty="0">
                <a:latin typeface="MinionPro-Regular"/>
              </a:rPr>
              <a:t>Здесь могут помочь научные данные, опыт других людей и т.п. </a:t>
            </a:r>
          </a:p>
          <a:p>
            <a:pPr algn="l"/>
            <a:r>
              <a:rPr lang="ru-RU" sz="1600" b="0" i="0" u="none" strike="noStrike" baseline="0" dirty="0">
                <a:latin typeface="MinionPro-Regular"/>
              </a:rPr>
              <a:t>• Важно слушать и слышать ребенка, и рассказывать ему, что вы прошли через те же самые проблемы, что и он. Это не только будет развивать доверие, но и хорошо разрядит обстановку (использование приема «воспитание метафорой». Самый простой и действенный способ найти общий язык с подростком — это общение с ним на языке метафор).</a:t>
            </a:r>
          </a:p>
          <a:p>
            <a:pPr algn="l"/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7" name="Прямоугольник 57"/>
          <p:cNvSpPr>
            <a:spLocks noChangeArrowheads="1"/>
          </p:cNvSpPr>
          <p:nvPr/>
        </p:nvSpPr>
        <p:spPr bwMode="auto">
          <a:xfrm>
            <a:off x="3823472" y="100548"/>
            <a:ext cx="3035504" cy="757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ru-RU" sz="1800" b="1" i="0" u="none" strike="noStrike" baseline="0" dirty="0">
                <a:latin typeface="MinionPro-Regular"/>
              </a:rPr>
              <a:t>Каждый родитель обязан знать:</a:t>
            </a:r>
          </a:p>
          <a:p>
            <a:pPr algn="l"/>
            <a:r>
              <a:rPr lang="ru-RU" sz="1800" b="0" i="0" u="none" strike="noStrike" baseline="0" dirty="0">
                <a:latin typeface="MinionPro-Regular"/>
              </a:rPr>
              <a:t>1. С кем дружит ваш ребенок, в каких компаниях он бывает.</a:t>
            </a:r>
          </a:p>
          <a:p>
            <a:pPr algn="l"/>
            <a:r>
              <a:rPr lang="ru-RU" sz="1800" b="0" i="0" u="none" strike="noStrike" baseline="0" dirty="0">
                <a:latin typeface="MinionPro-Regular"/>
              </a:rPr>
              <a:t>2. Кто его лучший друг или подруга.</a:t>
            </a:r>
          </a:p>
          <a:p>
            <a:pPr algn="l"/>
            <a:r>
              <a:rPr lang="ru-RU" sz="1800" b="0" i="0" u="none" strike="noStrike" baseline="0" dirty="0">
                <a:latin typeface="MinionPro-Regular"/>
              </a:rPr>
              <a:t>3. Чем увлекается, какие у него интересы.</a:t>
            </a:r>
          </a:p>
          <a:p>
            <a:pPr algn="l"/>
            <a:r>
              <a:rPr lang="ru-RU" sz="1800" b="0" i="1" u="none" strike="noStrike" baseline="0" dirty="0">
                <a:latin typeface="MinionPro-Regular"/>
              </a:rPr>
              <a:t>Родители обязаны обратить внимание, если ребенок:</a:t>
            </a:r>
          </a:p>
          <a:p>
            <a:pPr algn="l"/>
            <a:r>
              <a:rPr lang="ru-RU" sz="1800" b="0" i="0" u="none" strike="noStrike" baseline="0" dirty="0">
                <a:latin typeface="MinionPro-Regular"/>
              </a:rPr>
              <a:t>1. Вам грубит, дерзит, уходит их дома, не ставя вас об этом в известность.</a:t>
            </a:r>
          </a:p>
          <a:p>
            <a:pPr algn="l"/>
            <a:r>
              <a:rPr lang="ru-RU" sz="1800" b="0" i="0" u="none" strike="noStrike" baseline="0" dirty="0">
                <a:latin typeface="MinionPro-Regular"/>
              </a:rPr>
              <a:t>2. Вам лжет.</a:t>
            </a:r>
          </a:p>
          <a:p>
            <a:pPr algn="l"/>
            <a:r>
              <a:rPr lang="ru-RU" sz="1800" b="0" i="0" u="none" strike="noStrike" baseline="0" dirty="0">
                <a:latin typeface="MinionPro-Regular"/>
              </a:rPr>
              <a:t>3. Требует у Вас деньги.</a:t>
            </a:r>
          </a:p>
          <a:p>
            <a:pPr algn="l"/>
            <a:r>
              <a:rPr lang="ru-RU" sz="1800" b="0" i="0" u="none" strike="noStrike" baseline="0" dirty="0">
                <a:latin typeface="MinionPro-Regular"/>
              </a:rPr>
              <a:t>4. Становится зависимым от алкоголя.</a:t>
            </a:r>
          </a:p>
          <a:p>
            <a:pPr algn="l"/>
            <a:r>
              <a:rPr lang="ru-RU" sz="1800" b="0" i="0" u="none" strike="noStrike" baseline="0" dirty="0">
                <a:latin typeface="MinionPro-Regular"/>
              </a:rPr>
              <a:t>5. Перестает с Вами общаться и не реагирует на Ваши требования.</a:t>
            </a:r>
          </a:p>
          <a:p>
            <a:pPr algn="l"/>
            <a:r>
              <a:rPr lang="ru-RU" sz="1800" b="0" i="0" u="none" strike="noStrike" baseline="0" dirty="0">
                <a:latin typeface="MinionPro-Regular"/>
              </a:rPr>
              <a:t>6. Не справляется со школьной программой из-за прогулов, не сделанной</a:t>
            </a:r>
            <a:r>
              <a:rPr lang="ru-RU" dirty="0">
                <a:latin typeface="MinionPro-Regular"/>
              </a:rPr>
              <a:t> </a:t>
            </a:r>
            <a:r>
              <a:rPr lang="ru-RU" sz="1800" b="0" i="0" u="none" strike="noStrike" baseline="0" dirty="0">
                <a:latin typeface="MinionPro-Regular"/>
              </a:rPr>
              <a:t>домашней работы.</a:t>
            </a:r>
            <a:endParaRPr lang="ru-RU" altLang="ru-RU" sz="1600" u="sng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94459" y="179076"/>
            <a:ext cx="3680129" cy="4644068"/>
          </a:xfrm>
          <a:prstGeom prst="rect">
            <a:avLst/>
          </a:prstGeom>
        </p:spPr>
        <p:txBody>
          <a:bodyPr>
            <a:noAutofit/>
          </a:bodyPr>
          <a:lstStyle>
            <a:lvl1pPr marL="250825" indent="-250825" algn="l" defTabSz="1004888" rtl="0" eaLnBrk="1" fontAlgn="base" hangingPunct="1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063" indent="-250825" algn="l" defTabSz="1004888" rtl="0" eaLnBrk="1" fontAlgn="base" hangingPunct="1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0825" algn="l" defTabSz="1004888" rtl="0" eaLnBrk="1" fontAlgn="base" hangingPunct="1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950" indent="-250825" algn="l" defTabSz="1004888" rtl="0" eaLnBrk="1" fontAlgn="base" hangingPunct="1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2188" indent="-250825" algn="l" defTabSz="1004888" rtl="0" eaLnBrk="1" fontAlgn="base" hangingPunct="1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УСЛОВИЯ ПРОФИЛАКТИКИ АСОЦИАЛЬНОГО ПОВЕДЕНИЯ В ДЕТСКО-ПОДРОСТКОВОЙ СРЕДЕ: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0" i="0" u="none" strike="noStrike" baseline="0" dirty="0">
                <a:latin typeface="MinionPro-Regular"/>
              </a:rPr>
              <a:t>• создавать условия для осознания подростков своих проблем, а также учить вырабатывать собственную позицию и отношение к проблеме;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ru-RU" sz="1600" b="0" i="0" u="none" strike="noStrike" baseline="0" dirty="0">
                <a:latin typeface="MinionPro-Regular"/>
              </a:rPr>
              <a:t>• осуществлять раннее выявление причин, способствующих отклонениям в поведении;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ru-RU" sz="1600" b="0" i="0" u="none" strike="noStrike" baseline="0" dirty="0">
                <a:latin typeface="MinionPro-Regular"/>
              </a:rPr>
              <a:t>• минимизировать факторы, препятствующие личностному развитию детей, способствующие отклонениям в поведении;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ru-RU" sz="1600" b="0" i="0" u="none" strike="noStrike" baseline="0" dirty="0">
                <a:latin typeface="MinionPro-Regular"/>
              </a:rPr>
              <a:t>• обучать подростков способам конструктивного поведения, внутреннего самоконтроля, психологической защиты, навыкам эффективного общения в различных жизненных ситуациях;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ru-RU" sz="1600" b="0" i="0" u="none" strike="noStrike" baseline="0" dirty="0">
                <a:latin typeface="MinionPro-Regular"/>
              </a:rPr>
              <a:t>• направлять активность подростков в социально-полезное русло, оказывать помощь в профессиональном и жизненном самоопределении;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ru-RU" sz="1600" b="0" i="0" u="none" strike="noStrike" baseline="0" dirty="0">
                <a:latin typeface="MinionPro-Regular"/>
              </a:rPr>
              <a:t>• формировать основы здорового образа жизни.</a:t>
            </a:r>
            <a:endParaRPr lang="ru-RU" sz="1600" u="sng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Brochure">
      <a:dk1>
        <a:sysClr val="windowText" lastClr="000000"/>
      </a:dk1>
      <a:lt1>
        <a:sysClr val="window" lastClr="FFFFFF"/>
      </a:lt1>
      <a:dk2>
        <a:srgbClr val="323232"/>
      </a:dk2>
      <a:lt2>
        <a:srgbClr val="E6E6E6"/>
      </a:lt2>
      <a:accent1>
        <a:srgbClr val="74CBC8"/>
      </a:accent1>
      <a:accent2>
        <a:srgbClr val="EDC765"/>
      </a:accent2>
      <a:accent3>
        <a:srgbClr val="8AC867"/>
      </a:accent3>
      <a:accent4>
        <a:srgbClr val="F0924C"/>
      </a:accent4>
      <a:accent5>
        <a:srgbClr val="907CB3"/>
      </a:accent5>
      <a:accent6>
        <a:srgbClr val="E87C8D"/>
      </a:accent6>
      <a:hlink>
        <a:srgbClr val="74CBC8"/>
      </a:hlink>
      <a:folHlink>
        <a:srgbClr val="907CB3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Бизнес-буклет [Режим совместимости]" id="{05BC38EB-31B8-4F2D-B0DF-5A8452C513A2}" vid="{A06D1CAE-0732-44B4-8799-0337751132FD}"/>
    </a:ext>
  </a:extLst>
</a:theme>
</file>

<file path=ppt/theme/theme2.xml><?xml version="1.0" encoding="utf-8"?>
<a:theme xmlns:a="http://schemas.openxmlformats.org/drawingml/2006/main" name="Office Theme">
  <a:themeElements>
    <a:clrScheme name="Brochure">
      <a:dk1>
        <a:sysClr val="windowText" lastClr="000000"/>
      </a:dk1>
      <a:lt1>
        <a:sysClr val="window" lastClr="FFFFFF"/>
      </a:lt1>
      <a:dk2>
        <a:srgbClr val="323232"/>
      </a:dk2>
      <a:lt2>
        <a:srgbClr val="E6E6E6"/>
      </a:lt2>
      <a:accent1>
        <a:srgbClr val="74CBC8"/>
      </a:accent1>
      <a:accent2>
        <a:srgbClr val="EDC765"/>
      </a:accent2>
      <a:accent3>
        <a:srgbClr val="8AC867"/>
      </a:accent3>
      <a:accent4>
        <a:srgbClr val="F0924C"/>
      </a:accent4>
      <a:accent5>
        <a:srgbClr val="907CB3"/>
      </a:accent5>
      <a:accent6>
        <a:srgbClr val="E87C8D"/>
      </a:accent6>
      <a:hlink>
        <a:srgbClr val="74CBC8"/>
      </a:hlink>
      <a:folHlink>
        <a:srgbClr val="907CB3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rochure">
      <a:dk1>
        <a:sysClr val="windowText" lastClr="000000"/>
      </a:dk1>
      <a:lt1>
        <a:sysClr val="window" lastClr="FFFFFF"/>
      </a:lt1>
      <a:dk2>
        <a:srgbClr val="323232"/>
      </a:dk2>
      <a:lt2>
        <a:srgbClr val="E6E6E6"/>
      </a:lt2>
      <a:accent1>
        <a:srgbClr val="74CBC8"/>
      </a:accent1>
      <a:accent2>
        <a:srgbClr val="EDC765"/>
      </a:accent2>
      <a:accent3>
        <a:srgbClr val="8AC867"/>
      </a:accent3>
      <a:accent4>
        <a:srgbClr val="F0924C"/>
      </a:accent4>
      <a:accent5>
        <a:srgbClr val="907CB3"/>
      </a:accent5>
      <a:accent6>
        <a:srgbClr val="E87C8D"/>
      </a:accent6>
      <a:hlink>
        <a:srgbClr val="74CBC8"/>
      </a:hlink>
      <a:folHlink>
        <a:srgbClr val="907CB3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11B58DB-4786-47F4-9D10-169C634413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Бизнес-буклет</Template>
  <TotalTime>70</TotalTime>
  <Words>531</Words>
  <Application>Microsoft Office PowerPoint</Application>
  <PresentationFormat>Произвольный</PresentationFormat>
  <Paragraphs>38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MinionPro-Regular</vt:lpstr>
      <vt:lpstr>Times New Roman</vt:lpstr>
      <vt:lpstr>Verdana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-</dc:creator>
  <cp:lastModifiedBy>user</cp:lastModifiedBy>
  <cp:revision>17</cp:revision>
  <cp:lastPrinted>2017-03-06T03:49:09Z</cp:lastPrinted>
  <dcterms:created xsi:type="dcterms:W3CDTF">2017-03-05T11:46:31Z</dcterms:created>
  <dcterms:modified xsi:type="dcterms:W3CDTF">2021-03-22T07:04:51Z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TC034171969991</vt:lpwstr>
  </property>
</Properties>
</file>